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2"/>
  </p:sldMasterIdLst>
  <p:notesMasterIdLst>
    <p:notesMasterId r:id="rId21"/>
  </p:notesMasterIdLst>
  <p:handoutMasterIdLst>
    <p:handoutMasterId r:id="rId22"/>
  </p:handoutMasterIdLst>
  <p:sldIdLst>
    <p:sldId id="270" r:id="rId3"/>
    <p:sldId id="271" r:id="rId4"/>
    <p:sldId id="272" r:id="rId5"/>
    <p:sldId id="277" r:id="rId6"/>
    <p:sldId id="274" r:id="rId7"/>
    <p:sldId id="275" r:id="rId8"/>
    <p:sldId id="276" r:id="rId9"/>
    <p:sldId id="278" r:id="rId10"/>
    <p:sldId id="279" r:id="rId11"/>
    <p:sldId id="280" r:id="rId12"/>
    <p:sldId id="283" r:id="rId13"/>
    <p:sldId id="285" r:id="rId14"/>
    <p:sldId id="284" r:id="rId15"/>
    <p:sldId id="281" r:id="rId16"/>
    <p:sldId id="282" r:id="rId17"/>
    <p:sldId id="287" r:id="rId18"/>
    <p:sldId id="286" r:id="rId19"/>
    <p:sldId id="28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9" autoAdjust="0"/>
    <p:restoredTop sz="86357" autoAdjust="0"/>
  </p:normalViewPr>
  <p:slideViewPr>
    <p:cSldViewPr snapToGrid="0" showGuides="1">
      <p:cViewPr varScale="1">
        <p:scale>
          <a:sx n="70" d="100"/>
          <a:sy n="70" d="100"/>
        </p:scale>
        <p:origin x="54" y="276"/>
      </p:cViewPr>
      <p:guideLst>
        <p:guide orient="horz" pos="2160"/>
        <p:guide pos="3840"/>
        <p:guide orient="horz" pos="3960"/>
      </p:guideLst>
    </p:cSldViewPr>
  </p:slideViewPr>
  <p:outlineViewPr>
    <p:cViewPr>
      <p:scale>
        <a:sx n="33" d="100"/>
        <a:sy n="33" d="100"/>
      </p:scale>
      <p:origin x="0" y="-1035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6" d="100"/>
          <a:sy n="76" d="100"/>
        </p:scale>
        <p:origin x="253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3787-D225-4F78-8E71-4DD8FC1EC8F1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6B2D29-8AC0-4FB1-933D-AD24ECC435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40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9E625E-096F-494B-B7CE-A49E276A3A39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A2C895-EB1C-4157-9E46-0DF3298BA9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6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37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A2C895-EB1C-4157-9E46-0DF3298BA9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85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rotWithShape="1">
          <a:gsLst>
            <a:gs pos="0">
              <a:schemeClr val="bg2"/>
            </a:gs>
            <a:gs pos="62000">
              <a:schemeClr val="bg2">
                <a:tint val="92000"/>
                <a:shade val="66000"/>
                <a:satMod val="110000"/>
                <a:lumMod val="80000"/>
              </a:schemeClr>
            </a:gs>
            <a:gs pos="100000">
              <a:schemeClr val="accent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7" name="Rectangle 46"/>
          <p:cNvSpPr/>
          <p:nvPr/>
        </p:nvSpPr>
        <p:spPr>
          <a:xfrm>
            <a:off x="6198795" y="-21511"/>
            <a:ext cx="46736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318325" y="1516829"/>
            <a:ext cx="28448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35FB4A4D-BEB3-42DE-8D0E-DB8F0B5DA3ED}" type="datetime1">
              <a:rPr lang="en-US" smtClean="0"/>
              <a:t>6/12/2015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071360" y="5719967"/>
            <a:ext cx="3775456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198795" y="5719967"/>
            <a:ext cx="858221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Picture Placeholder 7" title="Product photo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1195939" y="2695635"/>
            <a:ext cx="4414838" cy="3551578"/>
          </a:xfrm>
        </p:spPr>
        <p:txBody>
          <a:bodyPr/>
          <a:lstStyle>
            <a:lvl1pPr marL="68580" indent="0">
              <a:buNone/>
              <a:defRPr/>
            </a:lvl1pPr>
          </a:lstStyle>
          <a:p>
            <a:r>
              <a:rPr lang="en-US" dirty="0" smtClean="0"/>
              <a:t>Insert product photo 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11154" y="4421081"/>
            <a:ext cx="4413071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11154" y="2708476"/>
            <a:ext cx="4417807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47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0" orient="horz" pos="2160" userDrawn="1">
          <p15:clr>
            <a:srgbClr val="FBAE40"/>
          </p15:clr>
        </p15:guide>
        <p15:guide id="1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A557D-1DB1-46C0-998A-94433545C341}" type="datetime1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A610B-0B0E-4C6C-A7A6-0853CA34DDCA}" type="datetime1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04395" y="1030147"/>
            <a:ext cx="7231605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1030147"/>
            <a:ext cx="1979271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23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0C144-8206-4C57-B7F2-12168FDC6C23}" type="datetime1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81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C8FB8-1142-402E-8BCA-4DC30F103E56}" type="datetime1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8194" y="4267201"/>
            <a:ext cx="8849956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194" y="2900830"/>
            <a:ext cx="8849957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03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BCBAD-D360-40D3-A33A-B189CE27C2FB}" type="datetime1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2313431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89888" y="2313432"/>
            <a:ext cx="4559808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55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471D-48A1-4899-AFFF-8ACC56D03BF3}" type="datetime1">
              <a:rPr lang="en-US" smtClean="0"/>
              <a:t>6/12/2015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536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2450" y="2316010"/>
            <a:ext cx="4074289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961" y="2974695"/>
            <a:ext cx="4559808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2815" y="2316009"/>
            <a:ext cx="407619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59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400513-7D68-4635-8489-06A9AFAAD13D}" type="datetime1">
              <a:rPr lang="en-US" smtClean="0"/>
              <a:t>6/12/2015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21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736AC-4807-4E91-B671-F9B91617C7B3}" type="datetime1">
              <a:rPr lang="en-US" smtClean="0"/>
              <a:t>6/12/2015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3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7" name="Rectangle 56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DBCC-10C7-4CB5-9734-C5542D870FBB}" type="datetime1">
              <a:rPr lang="en-US" smtClean="0"/>
              <a:t>6/12/2015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1" name="Rectangle 60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7859" y="856527"/>
            <a:ext cx="4120587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5456" y="4136994"/>
            <a:ext cx="4398379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9777" y="2657435"/>
            <a:ext cx="4406096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65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509872" y="0"/>
            <a:ext cx="13243109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6081656" y="-21511"/>
            <a:ext cx="4905488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1" name="Rectangle 10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2" name="Rectangle 101"/>
          <p:cNvSpPr/>
          <p:nvPr/>
        </p:nvSpPr>
        <p:spPr>
          <a:xfrm>
            <a:off x="1207429" y="601884"/>
            <a:ext cx="4749676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5" name="Rectangle 104"/>
          <p:cNvSpPr/>
          <p:nvPr/>
        </p:nvSpPr>
        <p:spPr>
          <a:xfrm>
            <a:off x="6201185" y="6088284"/>
            <a:ext cx="46736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3346AD-5C1D-4E35-A3CE-CF8952DE9936}" type="datetime1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88597" y="5724836"/>
            <a:ext cx="4658219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0278" y="693795"/>
            <a:ext cx="4479497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12841" y="4133089"/>
            <a:ext cx="4400764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65" y="2660904"/>
            <a:ext cx="4401312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1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406400" y="0"/>
            <a:ext cx="13243109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609600" y="333488"/>
            <a:ext cx="109728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0" name="Rectangle 69"/>
          <p:cNvSpPr/>
          <p:nvPr/>
        </p:nvSpPr>
        <p:spPr>
          <a:xfrm>
            <a:off x="6081656" y="-21511"/>
            <a:ext cx="4905488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1" name="Rectangle 70"/>
          <p:cNvSpPr/>
          <p:nvPr/>
        </p:nvSpPr>
        <p:spPr>
          <a:xfrm>
            <a:off x="6198795" y="-21510"/>
            <a:ext cx="46736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96517" y="22449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EED287B1-10B2-498E-AB88-8F08CA169E5C}" type="datetime1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88597" y="5852161"/>
            <a:ext cx="4669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98795" y="224492"/>
            <a:ext cx="17762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91323" y="2323652"/>
            <a:ext cx="939097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91320" y="1027664"/>
            <a:ext cx="93663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55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864" userDrawn="1">
          <p15:clr>
            <a:srgbClr val="F26B43"/>
          </p15:clr>
        </p15:guide>
        <p15:guide id="3" pos="67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Allyis</a:t>
            </a:r>
            <a:r>
              <a:rPr lang="en-US" dirty="0" smtClean="0"/>
              <a:t>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298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i="1" dirty="0" smtClean="0"/>
              <a:t>Subscription/</a:t>
            </a:r>
            <a:r>
              <a:rPr lang="en-US" sz="2000" b="1" i="1" dirty="0" err="1" smtClean="0"/>
              <a:t>DeleteConfirmation</a:t>
            </a:r>
            <a:r>
              <a:rPr lang="en-US" sz="2000" dirty="0" smtClean="0"/>
              <a:t>: Confirmation page showing that a subscription has been deleted.</a:t>
            </a:r>
          </a:p>
          <a:p>
            <a:r>
              <a:rPr lang="en-US" sz="2000" b="1" i="1" dirty="0" smtClean="0"/>
              <a:t>Subscription/</a:t>
            </a:r>
            <a:r>
              <a:rPr lang="en-US" sz="2000" b="1" i="1" dirty="0" err="1" smtClean="0"/>
              <a:t>AddUser</a:t>
            </a:r>
            <a:r>
              <a:rPr lang="en-US" sz="2000" dirty="0" smtClean="0"/>
              <a:t>: Action for adding a user to the subscription currently being edited.</a:t>
            </a:r>
          </a:p>
          <a:p>
            <a:r>
              <a:rPr lang="en-US" sz="2000" b="1" i="1" dirty="0" smtClean="0"/>
              <a:t>Subscription/</a:t>
            </a:r>
            <a:r>
              <a:rPr lang="en-US" sz="2000" b="1" i="1" dirty="0" err="1" smtClean="0"/>
              <a:t>DeleteUser</a:t>
            </a:r>
            <a:r>
              <a:rPr lang="en-US" sz="2000" dirty="0" smtClean="0"/>
              <a:t>: Action for removing a user from the current subscription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SubscriptionController</a:t>
            </a:r>
            <a:r>
              <a:rPr lang="en-US" dirty="0" smtClean="0"/>
              <a:t>, cont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6954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0650" y="2391873"/>
            <a:ext cx="9391650" cy="349031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Subscription/Index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5405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 Actions:</a:t>
            </a:r>
          </a:p>
          <a:p>
            <a:pPr lvl="1"/>
            <a:r>
              <a:rPr lang="en-US" dirty="0" smtClean="0"/>
              <a:t>Subscribe </a:t>
            </a:r>
            <a:r>
              <a:rPr lang="en-US" dirty="0"/>
              <a:t>User</a:t>
            </a:r>
          </a:p>
          <a:p>
            <a:pPr lvl="1"/>
            <a:r>
              <a:rPr lang="en-US" dirty="0" smtClean="0"/>
              <a:t>Remove </a:t>
            </a:r>
            <a:r>
              <a:rPr lang="en-US" dirty="0"/>
              <a:t>User</a:t>
            </a:r>
          </a:p>
          <a:p>
            <a:pPr lvl="1"/>
            <a:r>
              <a:rPr lang="en-US" dirty="0" smtClean="0"/>
              <a:t>Upgrade </a:t>
            </a:r>
            <a:r>
              <a:rPr lang="en-US" dirty="0"/>
              <a:t>Subscription </a:t>
            </a:r>
          </a:p>
          <a:p>
            <a:pPr lvl="1"/>
            <a:r>
              <a:rPr lang="en-US" dirty="0" smtClean="0"/>
              <a:t>Edit/Delete </a:t>
            </a:r>
            <a:r>
              <a:rPr lang="en-US" dirty="0"/>
              <a:t>Subscription</a:t>
            </a:r>
          </a:p>
          <a:p>
            <a:pPr lvl="1"/>
            <a:r>
              <a:rPr lang="en-US" dirty="0" smtClean="0"/>
              <a:t>Add </a:t>
            </a:r>
            <a:r>
              <a:rPr lang="en-US" dirty="0"/>
              <a:t>Subscription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Subscription/Index Admin 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20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-Display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"No Active Subscriptions Message" If no active subscriptions</a:t>
            </a:r>
          </a:p>
          <a:p>
            <a:r>
              <a:rPr lang="en-US" dirty="0" smtClean="0"/>
              <a:t>ELSE</a:t>
            </a:r>
          </a:p>
          <a:p>
            <a:pPr lvl="1"/>
            <a:r>
              <a:rPr lang="en-US" dirty="0"/>
              <a:t>Active Subscriptions </a:t>
            </a:r>
            <a:r>
              <a:rPr lang="en-US" dirty="0" smtClean="0"/>
              <a:t>Table</a:t>
            </a:r>
            <a:endParaRPr lang="en-US" dirty="0"/>
          </a:p>
          <a:p>
            <a:pPr lvl="2"/>
            <a:r>
              <a:rPr lang="en-US" dirty="0" smtClean="0"/>
              <a:t>-</a:t>
            </a:r>
            <a:r>
              <a:rPr lang="en-US" dirty="0"/>
              <a:t>Name</a:t>
            </a:r>
          </a:p>
          <a:p>
            <a:pPr lvl="2"/>
            <a:r>
              <a:rPr lang="en-US" dirty="0" smtClean="0"/>
              <a:t>-</a:t>
            </a:r>
            <a:r>
              <a:rPr lang="en-US" dirty="0"/>
              <a:t>Organization Name</a:t>
            </a:r>
          </a:p>
          <a:p>
            <a:pPr lvl="2"/>
            <a:r>
              <a:rPr lang="en-US" dirty="0" smtClean="0"/>
              <a:t>-# </a:t>
            </a:r>
            <a:r>
              <a:rPr lang="en-US" dirty="0"/>
              <a:t>of Users</a:t>
            </a:r>
          </a:p>
          <a:p>
            <a:pPr lvl="2"/>
            <a:r>
              <a:rPr lang="en-US" dirty="0" smtClean="0"/>
              <a:t>-</a:t>
            </a:r>
            <a:r>
              <a:rPr lang="en-US" dirty="0"/>
              <a:t>Subscription Date</a:t>
            </a:r>
          </a:p>
          <a:p>
            <a:pPr lvl="2"/>
            <a:r>
              <a:rPr lang="en-US" dirty="0" smtClean="0"/>
              <a:t>-</a:t>
            </a:r>
            <a:r>
              <a:rPr lang="en-US" dirty="0"/>
              <a:t>Enter (/&lt;Application&gt;/</a:t>
            </a:r>
            <a:r>
              <a:rPr lang="en-US" dirty="0" smtClean="0"/>
              <a:t>Index)</a:t>
            </a:r>
          </a:p>
          <a:p>
            <a:r>
              <a:rPr lang="en-US" dirty="0" smtClean="0"/>
              <a:t>-Display</a:t>
            </a:r>
          </a:p>
          <a:p>
            <a:r>
              <a:rPr lang="en-US" dirty="0" smtClean="0"/>
              <a:t>"</a:t>
            </a:r>
            <a:r>
              <a:rPr lang="en-US" dirty="0"/>
              <a:t>You are not the admin of an organization. Create an organization here." If not the admin of an organization.</a:t>
            </a:r>
          </a:p>
          <a:p>
            <a:r>
              <a:rPr lang="en-US" dirty="0" smtClean="0"/>
              <a:t>ELSE</a:t>
            </a:r>
          </a:p>
          <a:p>
            <a:pPr lvl="1"/>
            <a:r>
              <a:rPr lang="en-US" dirty="0"/>
              <a:t>Available </a:t>
            </a:r>
            <a:r>
              <a:rPr lang="en-US" dirty="0" smtClean="0"/>
              <a:t>Subscriptions</a:t>
            </a:r>
          </a:p>
          <a:p>
            <a:pPr lvl="2"/>
            <a:r>
              <a:rPr lang="en-US" dirty="0" smtClean="0"/>
              <a:t>-Product Name</a:t>
            </a:r>
            <a:endParaRPr lang="en-US" dirty="0"/>
          </a:p>
          <a:p>
            <a:pPr lvl="2"/>
            <a:r>
              <a:rPr lang="en-US" dirty="0" smtClean="0"/>
              <a:t>-</a:t>
            </a:r>
            <a:r>
              <a:rPr lang="en-US" dirty="0"/>
              <a:t>Subscribe button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Subscription/Index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873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i="1" dirty="0" smtClean="0"/>
              <a:t>Organization/</a:t>
            </a:r>
            <a:r>
              <a:rPr lang="en-US" sz="2000" b="1" i="1" dirty="0" err="1" smtClean="0"/>
              <a:t>ChangeRole</a:t>
            </a:r>
            <a:r>
              <a:rPr lang="en-US" sz="2000" dirty="0"/>
              <a:t>: Action for changing the role of a user</a:t>
            </a:r>
            <a:r>
              <a:rPr lang="en-US" sz="2000" dirty="0" smtClean="0"/>
              <a:t>.</a:t>
            </a:r>
          </a:p>
          <a:p>
            <a:r>
              <a:rPr lang="en-US" sz="2000" b="1" i="1" dirty="0" smtClean="0"/>
              <a:t>Organization/</a:t>
            </a:r>
            <a:r>
              <a:rPr lang="en-US" sz="2000" b="1" i="1" dirty="0" err="1" smtClean="0"/>
              <a:t>AddUser</a:t>
            </a:r>
            <a:r>
              <a:rPr lang="en-US" sz="2000" b="1" i="1" dirty="0" smtClean="0"/>
              <a:t>: </a:t>
            </a:r>
            <a:r>
              <a:rPr lang="en-US" sz="2000" dirty="0" smtClean="0"/>
              <a:t>Action for adding a user to an organization</a:t>
            </a:r>
            <a:endParaRPr lang="en-US" sz="2000" dirty="0" smtClean="0"/>
          </a:p>
          <a:p>
            <a:r>
              <a:rPr lang="en-US" sz="2000" b="1" i="1" dirty="0" smtClean="0"/>
              <a:t>Organization/</a:t>
            </a:r>
            <a:r>
              <a:rPr lang="en-US" sz="2000" b="1" i="1" dirty="0" err="1" smtClean="0"/>
              <a:t>RemoveUser</a:t>
            </a:r>
            <a:r>
              <a:rPr lang="en-US" sz="2000" b="1" i="1" dirty="0" smtClean="0"/>
              <a:t>: </a:t>
            </a:r>
            <a:r>
              <a:rPr lang="en-US" sz="2000" dirty="0" smtClean="0"/>
              <a:t>Action for removing a user from an organization.</a:t>
            </a:r>
            <a:endParaRPr lang="en-US" sz="2000" b="1" i="1" dirty="0" smtClean="0"/>
          </a:p>
          <a:p>
            <a:r>
              <a:rPr lang="en-US" sz="2000" b="1" i="1" dirty="0" smtClean="0"/>
              <a:t>Organization/Create: </a:t>
            </a:r>
            <a:r>
              <a:rPr lang="en-US" sz="2000" dirty="0" smtClean="0"/>
              <a:t>Action for creating a new organization</a:t>
            </a:r>
            <a:endParaRPr lang="en-US" sz="2000" b="1" i="1" dirty="0" smtClean="0"/>
          </a:p>
          <a:p>
            <a:r>
              <a:rPr lang="en-US" sz="2000" b="1" i="1" dirty="0" smtClean="0"/>
              <a:t>Organization/Index</a:t>
            </a:r>
            <a:r>
              <a:rPr lang="en-US" sz="2000" dirty="0" smtClean="0"/>
              <a:t>: Displays all organizations you are a member of.</a:t>
            </a:r>
          </a:p>
          <a:p>
            <a:r>
              <a:rPr lang="en-US" sz="2000" b="1" i="1" dirty="0" smtClean="0"/>
              <a:t>Organization/Details</a:t>
            </a:r>
            <a:r>
              <a:rPr lang="en-US" sz="2000" dirty="0" smtClean="0"/>
              <a:t>: Shows all information about the specified organization(Name, contact info, etc.)</a:t>
            </a:r>
            <a:endParaRPr lang="en-US" sz="2000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OrganizationController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60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1761" y="2075129"/>
            <a:ext cx="5161167" cy="3937261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Organization/Index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79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 Actions:</a:t>
            </a:r>
          </a:p>
          <a:p>
            <a:pPr lvl="1"/>
            <a:r>
              <a:rPr lang="en-US" dirty="0" smtClean="0"/>
              <a:t>Add/Remove </a:t>
            </a:r>
            <a:r>
              <a:rPr lang="en-US" dirty="0"/>
              <a:t>Users</a:t>
            </a:r>
          </a:p>
          <a:p>
            <a:pPr lvl="1"/>
            <a:r>
              <a:rPr lang="en-US" dirty="0" smtClean="0"/>
              <a:t>Add/Remove </a:t>
            </a:r>
            <a:r>
              <a:rPr lang="en-US" dirty="0"/>
              <a:t>Subscriptions</a:t>
            </a:r>
          </a:p>
          <a:p>
            <a:pPr lvl="1"/>
            <a:r>
              <a:rPr lang="en-US" dirty="0" smtClean="0"/>
              <a:t>Change </a:t>
            </a:r>
            <a:r>
              <a:rPr lang="en-US" dirty="0"/>
              <a:t>User Role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Organization/Index Admin Actions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50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Display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Member of an organization</a:t>
            </a:r>
            <a:endParaRPr lang="en-US" dirty="0"/>
          </a:p>
          <a:p>
            <a:pPr lvl="2"/>
            <a:r>
              <a:rPr lang="en-US" dirty="0" smtClean="0"/>
              <a:t>Organizations </a:t>
            </a:r>
            <a:r>
              <a:rPr lang="en-US" dirty="0"/>
              <a:t>Table</a:t>
            </a:r>
          </a:p>
          <a:p>
            <a:pPr lvl="3"/>
            <a:r>
              <a:rPr lang="en-US" dirty="0" smtClean="0"/>
              <a:t>-</a:t>
            </a:r>
            <a:r>
              <a:rPr lang="en-US" dirty="0"/>
              <a:t>Name (/Organization/Edit/&lt;</a:t>
            </a:r>
            <a:r>
              <a:rPr lang="en-US" dirty="0" err="1"/>
              <a:t>OrgId</a:t>
            </a:r>
            <a:r>
              <a:rPr lang="en-US" dirty="0" smtClean="0"/>
              <a:t>&gt;</a:t>
            </a:r>
          </a:p>
          <a:p>
            <a:pPr lvl="3"/>
            <a:r>
              <a:rPr lang="en-US" dirty="0" smtClean="0"/>
              <a:t>-Number </a:t>
            </a:r>
            <a:r>
              <a:rPr lang="en-US" dirty="0"/>
              <a:t>Of users</a:t>
            </a:r>
          </a:p>
          <a:p>
            <a:pPr lvl="3"/>
            <a:r>
              <a:rPr lang="en-US" dirty="0" smtClean="0"/>
              <a:t>-</a:t>
            </a:r>
            <a:r>
              <a:rPr lang="en-US" dirty="0"/>
              <a:t>Date Created</a:t>
            </a:r>
          </a:p>
          <a:p>
            <a:pPr lvl="3"/>
            <a:r>
              <a:rPr lang="en-US" dirty="0" smtClean="0"/>
              <a:t>-# </a:t>
            </a:r>
            <a:r>
              <a:rPr lang="en-US" dirty="0"/>
              <a:t>of </a:t>
            </a:r>
            <a:r>
              <a:rPr lang="en-US" dirty="0" smtClean="0"/>
              <a:t>Subscriptions</a:t>
            </a:r>
            <a:endParaRPr lang="en-US" dirty="0"/>
          </a:p>
          <a:p>
            <a:pPr lvl="3"/>
            <a:r>
              <a:rPr lang="en-US" dirty="0" smtClean="0"/>
              <a:t>-Member Since Date</a:t>
            </a:r>
            <a:endParaRPr lang="en-US" dirty="0"/>
          </a:p>
          <a:p>
            <a:pPr lvl="3"/>
            <a:r>
              <a:rPr lang="en-US" dirty="0" smtClean="0"/>
              <a:t>-</a:t>
            </a:r>
            <a:r>
              <a:rPr lang="en-US" dirty="0"/>
              <a:t>Role </a:t>
            </a:r>
            <a:r>
              <a:rPr lang="en-US" dirty="0" smtClean="0"/>
              <a:t>(Admin </a:t>
            </a:r>
            <a:r>
              <a:rPr lang="en-US" dirty="0"/>
              <a:t>OR </a:t>
            </a:r>
            <a:r>
              <a:rPr lang="en-US" dirty="0" smtClean="0"/>
              <a:t>Member)</a:t>
            </a:r>
          </a:p>
          <a:p>
            <a:pPr lvl="1"/>
            <a:r>
              <a:rPr lang="en-US" dirty="0" smtClean="0"/>
              <a:t>Else</a:t>
            </a:r>
          </a:p>
          <a:p>
            <a:pPr lvl="2"/>
            <a:r>
              <a:rPr lang="en-US" dirty="0" smtClean="0"/>
              <a:t>Message(“You are not a member of an organization. Make one here!”)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Organization/Index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38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-Display (As)</a:t>
            </a:r>
          </a:p>
          <a:p>
            <a:pPr lvl="1"/>
            <a:r>
              <a:rPr lang="en-US" sz="1800" dirty="0" err="1" smtClean="0"/>
              <a:t>Allyis</a:t>
            </a:r>
            <a:r>
              <a:rPr lang="en-US" sz="1800" dirty="0" smtClean="0"/>
              <a:t> </a:t>
            </a:r>
            <a:r>
              <a:rPr lang="en-US" sz="1800" dirty="0"/>
              <a:t>Apps (Label</a:t>
            </a:r>
            <a:r>
              <a:rPr lang="en-US" sz="1800" dirty="0" smtClean="0"/>
              <a:t>)</a:t>
            </a:r>
          </a:p>
          <a:p>
            <a:pPr lvl="1"/>
            <a:r>
              <a:rPr lang="en-US" sz="1800" dirty="0" smtClean="0"/>
              <a:t>If Logged In</a:t>
            </a:r>
            <a:endParaRPr lang="en-US" sz="1800" dirty="0"/>
          </a:p>
          <a:p>
            <a:pPr lvl="2"/>
            <a:r>
              <a:rPr lang="en-US" sz="1600" dirty="0" smtClean="0"/>
              <a:t>Organization </a:t>
            </a:r>
            <a:r>
              <a:rPr lang="en-US" sz="1600" dirty="0"/>
              <a:t>(/Organization/Index)</a:t>
            </a:r>
          </a:p>
          <a:p>
            <a:pPr lvl="2"/>
            <a:r>
              <a:rPr lang="en-US" sz="1600" dirty="0" smtClean="0"/>
              <a:t>Subscription </a:t>
            </a:r>
            <a:r>
              <a:rPr lang="en-US" sz="1600" dirty="0"/>
              <a:t>(/Subscription/Index)</a:t>
            </a:r>
          </a:p>
          <a:p>
            <a:pPr lvl="2"/>
            <a:r>
              <a:rPr lang="en-US" sz="1600" dirty="0" smtClean="0"/>
              <a:t>&lt;</a:t>
            </a:r>
            <a:r>
              <a:rPr lang="en-US" sz="1600" dirty="0"/>
              <a:t>Email&gt; (/Account/Index)</a:t>
            </a:r>
          </a:p>
          <a:p>
            <a:pPr lvl="2"/>
            <a:r>
              <a:rPr lang="en-US" sz="1600" dirty="0" smtClean="0"/>
              <a:t>Logout </a:t>
            </a:r>
            <a:r>
              <a:rPr lang="en-US" sz="1600" dirty="0"/>
              <a:t>(/Account/</a:t>
            </a:r>
            <a:r>
              <a:rPr lang="en-US" sz="1600" dirty="0" err="1"/>
              <a:t>LogOut</a:t>
            </a:r>
            <a:r>
              <a:rPr lang="en-US" sz="1600" dirty="0" smtClean="0"/>
              <a:t>)</a:t>
            </a:r>
          </a:p>
          <a:p>
            <a:pPr lvl="1"/>
            <a:r>
              <a:rPr lang="en-US" sz="1800" dirty="0" smtClean="0"/>
              <a:t>Else</a:t>
            </a:r>
          </a:p>
          <a:p>
            <a:pPr lvl="2"/>
            <a:r>
              <a:rPr lang="en-US" sz="1600" dirty="0" smtClean="0"/>
              <a:t>Register (/Account/Register)</a:t>
            </a:r>
          </a:p>
          <a:p>
            <a:pPr lvl="2"/>
            <a:r>
              <a:rPr lang="en-US" sz="1600" dirty="0" smtClean="0"/>
              <a:t>Login(/Account/Login)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_Header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43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Web-based, software </a:t>
            </a:r>
            <a:r>
              <a:rPr lang="en-US" baseline="0" dirty="0" smtClean="0"/>
              <a:t>suite for managing business</a:t>
            </a:r>
            <a:endParaRPr lang="en-US" dirty="0" smtClean="0"/>
          </a:p>
          <a:p>
            <a:r>
              <a:rPr lang="en-US" dirty="0" smtClean="0"/>
              <a:t>Targeting consulting firms and startups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12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err="1" smtClean="0"/>
              <a:t>TimeTracker</a:t>
            </a:r>
            <a:r>
              <a:rPr lang="en-US" dirty="0" smtClean="0"/>
              <a:t> – Work time management solution</a:t>
            </a:r>
          </a:p>
          <a:p>
            <a:pPr lvl="0"/>
            <a:r>
              <a:rPr lang="en-US" dirty="0" smtClean="0"/>
              <a:t>CRM – Customer Relations Management Solution</a:t>
            </a:r>
          </a:p>
          <a:p>
            <a:pPr lvl="0"/>
            <a:r>
              <a:rPr lang="en-US" dirty="0" smtClean="0"/>
              <a:t>Expense – Expense report management solution</a:t>
            </a:r>
          </a:p>
          <a:p>
            <a:pPr lvl="0"/>
            <a:r>
              <a:rPr lang="en-US" dirty="0" smtClean="0"/>
              <a:t>And More.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66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Allyis</a:t>
            </a:r>
            <a:r>
              <a:rPr lang="en-US" smtClean="0"/>
              <a:t> Apps Core </a:t>
            </a:r>
            <a:r>
              <a:rPr lang="en-US" dirty="0" smtClean="0"/>
              <a:t>Functionality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79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The following controllers are used for the base </a:t>
            </a:r>
            <a:r>
              <a:rPr lang="en-US" dirty="0" err="1" smtClean="0"/>
              <a:t>AllyisApps</a:t>
            </a:r>
            <a:r>
              <a:rPr lang="en-US" dirty="0" smtClean="0"/>
              <a:t> functionality:</a:t>
            </a:r>
          </a:p>
          <a:p>
            <a:pPr lvl="1"/>
            <a:r>
              <a:rPr lang="en-US" dirty="0" smtClean="0"/>
              <a:t>Home</a:t>
            </a:r>
          </a:p>
          <a:p>
            <a:pPr lvl="1"/>
            <a:r>
              <a:rPr lang="en-US" dirty="0" smtClean="0"/>
              <a:t>Account</a:t>
            </a:r>
          </a:p>
          <a:p>
            <a:pPr lvl="1"/>
            <a:r>
              <a:rPr lang="en-US" dirty="0" smtClean="0"/>
              <a:t>Organization</a:t>
            </a:r>
          </a:p>
          <a:p>
            <a:pPr lvl="1"/>
            <a:r>
              <a:rPr lang="en-US" dirty="0" smtClean="0"/>
              <a:t>Subscription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Controllers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35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1323" y="2323652"/>
            <a:ext cx="9390977" cy="3508977"/>
          </a:xfrm>
        </p:spPr>
        <p:txBody>
          <a:bodyPr/>
          <a:lstStyle/>
          <a:p>
            <a:pPr lvl="0"/>
            <a:r>
              <a:rPr lang="en-US" b="1" i="1" dirty="0" smtClean="0"/>
              <a:t>Home/Index</a:t>
            </a:r>
            <a:r>
              <a:rPr lang="en-US" dirty="0" smtClean="0"/>
              <a:t>: Displays the </a:t>
            </a:r>
            <a:r>
              <a:rPr lang="en-US" dirty="0" err="1" smtClean="0"/>
              <a:t>AllyisApps</a:t>
            </a:r>
            <a:r>
              <a:rPr lang="en-US" dirty="0" smtClean="0"/>
              <a:t> Home Page, displaying the products and the Header for managing accounts, organizations and subscriptions.</a:t>
            </a:r>
          </a:p>
          <a:p>
            <a:pPr lvl="0"/>
            <a:r>
              <a:rPr lang="en-US" b="1" i="1" dirty="0" smtClean="0"/>
              <a:t>Home/About</a:t>
            </a:r>
            <a:r>
              <a:rPr lang="en-US" dirty="0" smtClean="0"/>
              <a:t>: Displays the About page. Currently Unused.</a:t>
            </a:r>
          </a:p>
          <a:p>
            <a:pPr lvl="0"/>
            <a:r>
              <a:rPr lang="en-US" b="1" i="1" dirty="0" smtClean="0"/>
              <a:t>Home/Contact</a:t>
            </a:r>
            <a:r>
              <a:rPr lang="en-US" dirty="0" smtClean="0"/>
              <a:t>: Displays the Contact Info page. Currently Unused.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HomeController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694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LogOn</a:t>
            </a:r>
            <a:r>
              <a:rPr lang="en-US" sz="2000" dirty="0" smtClean="0"/>
              <a:t>: Displays log in form for </a:t>
            </a:r>
            <a:r>
              <a:rPr lang="en-US" sz="2000" dirty="0" err="1" smtClean="0"/>
              <a:t>Allyis</a:t>
            </a:r>
            <a:r>
              <a:rPr lang="en-US" sz="2000" dirty="0" smtClean="0"/>
              <a:t> Apps.</a:t>
            </a:r>
          </a:p>
          <a:p>
            <a:pPr lvl="0"/>
            <a:r>
              <a:rPr lang="en-US" sz="2000" b="1" i="1" dirty="0" smtClean="0"/>
              <a:t>Account/Register</a:t>
            </a:r>
            <a:r>
              <a:rPr lang="en-US" sz="2000" dirty="0" smtClean="0"/>
              <a:t>: Displays user registration form for </a:t>
            </a:r>
            <a:r>
              <a:rPr lang="en-US" sz="2000" dirty="0" err="1" smtClean="0"/>
              <a:t>Allyis</a:t>
            </a:r>
            <a:r>
              <a:rPr lang="en-US" sz="2000" dirty="0" smtClean="0"/>
              <a:t> Apps.</a:t>
            </a:r>
          </a:p>
          <a:p>
            <a:pPr lvl="0"/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ConfirmEmail</a:t>
            </a:r>
            <a:r>
              <a:rPr lang="en-US" sz="2000" dirty="0" smtClean="0"/>
              <a:t>: Displays page showing that a user has confirmed their email to be correct.</a:t>
            </a:r>
          </a:p>
          <a:p>
            <a:pPr lvl="0"/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ForgotPassword</a:t>
            </a:r>
            <a:r>
              <a:rPr lang="en-US" sz="2000" dirty="0" smtClean="0"/>
              <a:t>: Currently not functional.</a:t>
            </a:r>
          </a:p>
          <a:p>
            <a:pPr lvl="0"/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ForgotPasswordConfirmation</a:t>
            </a:r>
            <a:r>
              <a:rPr lang="en-US" sz="2000" dirty="0" smtClean="0"/>
              <a:t>: Currently not functional.</a:t>
            </a:r>
          </a:p>
          <a:p>
            <a:r>
              <a:rPr lang="en-US" sz="2000" b="1" i="1" dirty="0"/>
              <a:t>Account/</a:t>
            </a:r>
            <a:r>
              <a:rPr lang="en-US" sz="2000" b="1" i="1" dirty="0" err="1"/>
              <a:t>ResetPassword</a:t>
            </a:r>
            <a:r>
              <a:rPr lang="en-US" sz="2000" dirty="0"/>
              <a:t>: Displays the page for resetting the user’s password.</a:t>
            </a:r>
          </a:p>
          <a:p>
            <a:r>
              <a:rPr lang="en-US" sz="2000" b="1" i="1" dirty="0"/>
              <a:t>Account/</a:t>
            </a:r>
            <a:r>
              <a:rPr lang="en-US" sz="2000" b="1" i="1" dirty="0" err="1"/>
              <a:t>ResetPasswordConfirmation</a:t>
            </a:r>
            <a:r>
              <a:rPr lang="en-US" sz="2000" dirty="0"/>
              <a:t>: Displays the confirmation of password reset page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AccountController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10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LogOff</a:t>
            </a:r>
            <a:r>
              <a:rPr lang="en-US" sz="2000" dirty="0" smtClean="0"/>
              <a:t>: Logs off the current user</a:t>
            </a:r>
          </a:p>
          <a:p>
            <a:r>
              <a:rPr lang="en-US" sz="2000" b="1" i="1" dirty="0" smtClean="0"/>
              <a:t>Account/</a:t>
            </a:r>
            <a:r>
              <a:rPr lang="en-US" sz="2000" b="1" i="1" dirty="0" err="1" smtClean="0"/>
              <a:t>RedirectToLocal</a:t>
            </a:r>
            <a:r>
              <a:rPr lang="en-US" sz="2000" b="1" i="1" dirty="0" smtClean="0"/>
              <a:t>(</a:t>
            </a:r>
            <a:r>
              <a:rPr lang="en-US" sz="2000" b="1" i="1" dirty="0" err="1" smtClean="0"/>
              <a:t>url</a:t>
            </a:r>
            <a:r>
              <a:rPr lang="en-US" sz="2000" b="1" i="1" dirty="0" smtClean="0"/>
              <a:t>)</a:t>
            </a:r>
            <a:r>
              <a:rPr lang="en-US" sz="2000" dirty="0" smtClean="0"/>
              <a:t>:Redirects to the </a:t>
            </a:r>
            <a:r>
              <a:rPr lang="en-US" sz="2000" dirty="0" err="1" smtClean="0"/>
              <a:t>url</a:t>
            </a:r>
            <a:r>
              <a:rPr lang="en-US" sz="2000" dirty="0" smtClean="0"/>
              <a:t> if valid, else redirects to the homepage.</a:t>
            </a:r>
          </a:p>
          <a:p>
            <a:pPr marL="68580" indent="0">
              <a:buNone/>
            </a:pPr>
            <a:endParaRPr lang="en-US" sz="2000" b="1" i="1" dirty="0"/>
          </a:p>
          <a:p>
            <a:r>
              <a:rPr lang="en-US" sz="2000" b="1" i="1" dirty="0" smtClean="0"/>
              <a:t>Account/Index: </a:t>
            </a:r>
            <a:r>
              <a:rPr lang="en-US" sz="2000" dirty="0" smtClean="0"/>
              <a:t>Displays current user data/contact info.</a:t>
            </a:r>
          </a:p>
          <a:p>
            <a:r>
              <a:rPr lang="en-US" sz="2000" b="1" i="1" dirty="0" smtClean="0"/>
              <a:t>Account/Manage: </a:t>
            </a:r>
            <a:r>
              <a:rPr lang="en-US" sz="2000" dirty="0" smtClean="0"/>
              <a:t>Displays page for users to edit and make changes to their info.</a:t>
            </a:r>
            <a:endParaRPr lang="en-US" sz="2000" b="1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AccountController</a:t>
            </a:r>
            <a:r>
              <a:rPr lang="en-US" dirty="0" smtClean="0"/>
              <a:t>, cont.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132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i="1" dirty="0" smtClean="0"/>
              <a:t>Subscription/Index:</a:t>
            </a:r>
            <a:r>
              <a:rPr lang="en-US" sz="2000" dirty="0" smtClean="0"/>
              <a:t> Displays all active subscriptions for the current user, and if they are an organization admin, display All products to subscribe to.</a:t>
            </a:r>
          </a:p>
          <a:p>
            <a:r>
              <a:rPr lang="en-US" sz="2000" b="1" i="1" dirty="0" smtClean="0"/>
              <a:t>Subscription/Create</a:t>
            </a:r>
            <a:r>
              <a:rPr lang="en-US" sz="2000" dirty="0" smtClean="0"/>
              <a:t>: Display for creating a subscription for your organization.</a:t>
            </a:r>
          </a:p>
          <a:p>
            <a:r>
              <a:rPr lang="en-US" sz="2000" b="1" i="1" dirty="0" smtClean="0"/>
              <a:t>Subscription/Manage</a:t>
            </a:r>
            <a:r>
              <a:rPr lang="en-US" sz="2000" dirty="0" smtClean="0"/>
              <a:t>: Displays details of this subscription and allows admins to edit users.</a:t>
            </a:r>
          </a:p>
          <a:p>
            <a:r>
              <a:rPr lang="en-US" sz="2000" b="1" i="1" dirty="0" smtClean="0"/>
              <a:t>Subscription/Delete</a:t>
            </a:r>
            <a:r>
              <a:rPr lang="en-US" sz="2000" dirty="0" smtClean="0"/>
              <a:t>: Displays confirmation page for deleting a subscription</a:t>
            </a: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SubscriptionController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16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duct overview presentation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 overview presentation" id="{6ACF8B74-772D-4D90-B191-4261B820ED3A}" vid="{C96F654D-C5F0-4A1D-9AEE-172CC6481E1A}"/>
    </a:ext>
  </a:extLst>
</a:theme>
</file>

<file path=ppt/theme/theme2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AE9961A-FBB7-489A-81A4-8F8F99419F6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product overview presentation</Template>
  <TotalTime>91</TotalTime>
  <Words>591</Words>
  <Application>Microsoft Office PowerPoint</Application>
  <PresentationFormat>Widescreen</PresentationFormat>
  <Paragraphs>105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Century Gothic</vt:lpstr>
      <vt:lpstr>Wingdings 2</vt:lpstr>
      <vt:lpstr>Product overview presentation</vt:lpstr>
      <vt:lpstr>Allyis Apps</vt:lpstr>
      <vt:lpstr>Overview</vt:lpstr>
      <vt:lpstr>Products</vt:lpstr>
      <vt:lpstr>Allyis Apps Core Functionality</vt:lpstr>
      <vt:lpstr>Controllers</vt:lpstr>
      <vt:lpstr>HomeController</vt:lpstr>
      <vt:lpstr>AccountController</vt:lpstr>
      <vt:lpstr>AccountController, cont. </vt:lpstr>
      <vt:lpstr>SubscriptionController</vt:lpstr>
      <vt:lpstr>SubscriptionController, cont.</vt:lpstr>
      <vt:lpstr>Subscription/Index</vt:lpstr>
      <vt:lpstr>Subscription/Index Admin Actions</vt:lpstr>
      <vt:lpstr>Subscription/Index View</vt:lpstr>
      <vt:lpstr>OrganizationController</vt:lpstr>
      <vt:lpstr>Organization/Index</vt:lpstr>
      <vt:lpstr>Organization/Index Admin Actions</vt:lpstr>
      <vt:lpstr>Organization/Index View</vt:lpstr>
      <vt:lpstr>_Header View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Allyis Apps</dc:title>
  <dc:creator>v-Christopher Nearman</dc:creator>
  <cp:keywords/>
  <cp:lastModifiedBy>v-Christopher Nearman</cp:lastModifiedBy>
  <cp:revision>14</cp:revision>
  <dcterms:created xsi:type="dcterms:W3CDTF">2015-06-12T18:49:20Z</dcterms:created>
  <dcterms:modified xsi:type="dcterms:W3CDTF">2015-06-12T20:28:55Z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TC034605439991</vt:lpwstr>
  </property>
</Properties>
</file>

<file path=docProps/thumbnail.jpeg>
</file>